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Cerebri" charset="1" panose="00000500000000000000"/>
      <p:regular r:id="rId11"/>
    </p:embeddedFont>
    <p:embeddedFont>
      <p:font typeface="Cerebri Medium" charset="1" panose="00000600000000000000"/>
      <p:regular r:id="rId12"/>
    </p:embeddedFont>
    <p:embeddedFont>
      <p:font typeface="Optima" charset="1" panose="020B05020505080203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923826"/>
            <a:ext cx="9878597" cy="496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6"/>
              </a:lnSpc>
            </a:pPr>
            <a:r>
              <a:rPr lang="en-US" sz="5177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TEAM NAME- </a:t>
            </a:r>
          </a:p>
          <a:p>
            <a:pPr algn="l">
              <a:lnSpc>
                <a:spcPts val="10266"/>
              </a:lnSpc>
            </a:pPr>
            <a:r>
              <a:rPr lang="en-US" sz="5177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TEAM LEAD COLLEGE NAME- </a:t>
            </a:r>
          </a:p>
          <a:p>
            <a:pPr algn="l">
              <a:lnSpc>
                <a:spcPts val="10266"/>
              </a:lnSpc>
            </a:pPr>
            <a:r>
              <a:rPr lang="en-US" sz="5177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CITY-</a:t>
            </a:r>
          </a:p>
          <a:p>
            <a:pPr algn="l">
              <a:lnSpc>
                <a:spcPts val="8645"/>
              </a:lnSpc>
            </a:pPr>
            <a:r>
              <a:rPr lang="en-US" sz="5177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STATE-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172557" y="2402992"/>
            <a:ext cx="9942885" cy="5481015"/>
          </a:xfrm>
          <a:custGeom>
            <a:avLst/>
            <a:gdLst/>
            <a:ahLst/>
            <a:cxnLst/>
            <a:rect r="r" b="b" t="t" l="l"/>
            <a:pathLst>
              <a:path h="5481015" w="9942885">
                <a:moveTo>
                  <a:pt x="0" y="0"/>
                </a:moveTo>
                <a:lnTo>
                  <a:pt x="9942886" y="0"/>
                </a:lnTo>
                <a:lnTo>
                  <a:pt x="9942886" y="5481016"/>
                </a:lnTo>
                <a:lnTo>
                  <a:pt x="0" y="548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393619" y="1067585"/>
            <a:ext cx="5500762" cy="1335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b="true">
                <a:solidFill>
                  <a:srgbClr val="000000"/>
                </a:solidFill>
                <a:latin typeface="Cerebri Medium"/>
                <a:ea typeface="Cerebri Medium"/>
                <a:cs typeface="Cerebri Medium"/>
                <a:sym typeface="Cerebri Medium"/>
              </a:rPr>
              <a:t>Project Title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10357998">
            <a:off x="8037368" y="-5185412"/>
            <a:ext cx="12612839" cy="8135281"/>
          </a:xfrm>
          <a:custGeom>
            <a:avLst/>
            <a:gdLst/>
            <a:ahLst/>
            <a:cxnLst/>
            <a:rect r="r" b="b" t="t" l="l"/>
            <a:pathLst>
              <a:path h="8135281" w="12612839">
                <a:moveTo>
                  <a:pt x="12612839" y="0"/>
                </a:moveTo>
                <a:lnTo>
                  <a:pt x="0" y="0"/>
                </a:lnTo>
                <a:lnTo>
                  <a:pt x="0" y="8135280"/>
                </a:lnTo>
                <a:lnTo>
                  <a:pt x="12612839" y="8135280"/>
                </a:lnTo>
                <a:lnTo>
                  <a:pt x="1261283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241977">
            <a:off x="-1480343" y="-4432981"/>
            <a:ext cx="11305800" cy="7292241"/>
          </a:xfrm>
          <a:custGeom>
            <a:avLst/>
            <a:gdLst/>
            <a:ahLst/>
            <a:cxnLst/>
            <a:rect r="r" b="b" t="t" l="l"/>
            <a:pathLst>
              <a:path h="7292241" w="11305800">
                <a:moveTo>
                  <a:pt x="0" y="0"/>
                </a:moveTo>
                <a:lnTo>
                  <a:pt x="11305801" y="0"/>
                </a:lnTo>
                <a:lnTo>
                  <a:pt x="11305801" y="7292241"/>
                </a:lnTo>
                <a:lnTo>
                  <a:pt x="0" y="7292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395852" y="321662"/>
            <a:ext cx="1414075" cy="1414075"/>
          </a:xfrm>
          <a:custGeom>
            <a:avLst/>
            <a:gdLst/>
            <a:ahLst/>
            <a:cxnLst/>
            <a:rect r="r" b="b" t="t" l="l"/>
            <a:pathLst>
              <a:path h="1414075" w="1414075">
                <a:moveTo>
                  <a:pt x="0" y="0"/>
                </a:moveTo>
                <a:lnTo>
                  <a:pt x="1414076" y="0"/>
                </a:lnTo>
                <a:lnTo>
                  <a:pt x="1414076" y="1414076"/>
                </a:lnTo>
                <a:lnTo>
                  <a:pt x="0" y="1414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72557" y="2402992"/>
            <a:ext cx="9942885" cy="5481015"/>
          </a:xfrm>
          <a:custGeom>
            <a:avLst/>
            <a:gdLst/>
            <a:ahLst/>
            <a:cxnLst/>
            <a:rect r="r" b="b" t="t" l="l"/>
            <a:pathLst>
              <a:path h="5481015" w="9942885">
                <a:moveTo>
                  <a:pt x="0" y="0"/>
                </a:moveTo>
                <a:lnTo>
                  <a:pt x="9942886" y="0"/>
                </a:lnTo>
                <a:lnTo>
                  <a:pt x="9942886" y="5481016"/>
                </a:lnTo>
                <a:lnTo>
                  <a:pt x="0" y="548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05138" y="1508244"/>
            <a:ext cx="11077724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true">
                <a:solidFill>
                  <a:srgbClr val="000000"/>
                </a:solidFill>
                <a:latin typeface="Cerebri Medium"/>
                <a:ea typeface="Cerebri Medium"/>
                <a:cs typeface="Cerebri Medium"/>
                <a:sym typeface="Cerebri Medium"/>
              </a:rPr>
              <a:t>About Problem Statement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10357998">
            <a:off x="8037368" y="-5185412"/>
            <a:ext cx="12612839" cy="8135281"/>
          </a:xfrm>
          <a:custGeom>
            <a:avLst/>
            <a:gdLst/>
            <a:ahLst/>
            <a:cxnLst/>
            <a:rect r="r" b="b" t="t" l="l"/>
            <a:pathLst>
              <a:path h="8135281" w="12612839">
                <a:moveTo>
                  <a:pt x="12612839" y="0"/>
                </a:moveTo>
                <a:lnTo>
                  <a:pt x="0" y="0"/>
                </a:lnTo>
                <a:lnTo>
                  <a:pt x="0" y="8135280"/>
                </a:lnTo>
                <a:lnTo>
                  <a:pt x="12612839" y="8135280"/>
                </a:lnTo>
                <a:lnTo>
                  <a:pt x="1261283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241977">
            <a:off x="-1480343" y="-4432981"/>
            <a:ext cx="11305800" cy="7292241"/>
          </a:xfrm>
          <a:custGeom>
            <a:avLst/>
            <a:gdLst/>
            <a:ahLst/>
            <a:cxnLst/>
            <a:rect r="r" b="b" t="t" l="l"/>
            <a:pathLst>
              <a:path h="7292241" w="11305800">
                <a:moveTo>
                  <a:pt x="0" y="0"/>
                </a:moveTo>
                <a:lnTo>
                  <a:pt x="11305801" y="0"/>
                </a:lnTo>
                <a:lnTo>
                  <a:pt x="11305801" y="7292241"/>
                </a:lnTo>
                <a:lnTo>
                  <a:pt x="0" y="7292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95852" y="321662"/>
            <a:ext cx="1414075" cy="1414075"/>
          </a:xfrm>
          <a:custGeom>
            <a:avLst/>
            <a:gdLst/>
            <a:ahLst/>
            <a:cxnLst/>
            <a:rect r="r" b="b" t="t" l="l"/>
            <a:pathLst>
              <a:path h="1414075" w="1414075">
                <a:moveTo>
                  <a:pt x="0" y="0"/>
                </a:moveTo>
                <a:lnTo>
                  <a:pt x="1414076" y="0"/>
                </a:lnTo>
                <a:lnTo>
                  <a:pt x="1414076" y="1414076"/>
                </a:lnTo>
                <a:lnTo>
                  <a:pt x="0" y="1414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72557" y="2402992"/>
            <a:ext cx="9942885" cy="5481015"/>
          </a:xfrm>
          <a:custGeom>
            <a:avLst/>
            <a:gdLst/>
            <a:ahLst/>
            <a:cxnLst/>
            <a:rect r="r" b="b" t="t" l="l"/>
            <a:pathLst>
              <a:path h="5481015" w="9942885">
                <a:moveTo>
                  <a:pt x="0" y="0"/>
                </a:moveTo>
                <a:lnTo>
                  <a:pt x="9942886" y="0"/>
                </a:lnTo>
                <a:lnTo>
                  <a:pt x="9942886" y="5481016"/>
                </a:lnTo>
                <a:lnTo>
                  <a:pt x="0" y="548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45222" y="1508244"/>
            <a:ext cx="12597557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true">
                <a:solidFill>
                  <a:srgbClr val="000000"/>
                </a:solidFill>
                <a:latin typeface="Cerebri Medium"/>
                <a:ea typeface="Cerebri Medium"/>
                <a:cs typeface="Cerebri Medium"/>
                <a:sym typeface="Cerebri Medium"/>
              </a:rPr>
              <a:t>Proposed Solution/Approach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10357998">
            <a:off x="8037368" y="-5185412"/>
            <a:ext cx="12612839" cy="8135281"/>
          </a:xfrm>
          <a:custGeom>
            <a:avLst/>
            <a:gdLst/>
            <a:ahLst/>
            <a:cxnLst/>
            <a:rect r="r" b="b" t="t" l="l"/>
            <a:pathLst>
              <a:path h="8135281" w="12612839">
                <a:moveTo>
                  <a:pt x="12612839" y="0"/>
                </a:moveTo>
                <a:lnTo>
                  <a:pt x="0" y="0"/>
                </a:lnTo>
                <a:lnTo>
                  <a:pt x="0" y="8135280"/>
                </a:lnTo>
                <a:lnTo>
                  <a:pt x="12612839" y="8135280"/>
                </a:lnTo>
                <a:lnTo>
                  <a:pt x="1261283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241977">
            <a:off x="-1480343" y="-4432981"/>
            <a:ext cx="11305800" cy="7292241"/>
          </a:xfrm>
          <a:custGeom>
            <a:avLst/>
            <a:gdLst/>
            <a:ahLst/>
            <a:cxnLst/>
            <a:rect r="r" b="b" t="t" l="l"/>
            <a:pathLst>
              <a:path h="7292241" w="11305800">
                <a:moveTo>
                  <a:pt x="0" y="0"/>
                </a:moveTo>
                <a:lnTo>
                  <a:pt x="11305801" y="0"/>
                </a:lnTo>
                <a:lnTo>
                  <a:pt x="11305801" y="7292241"/>
                </a:lnTo>
                <a:lnTo>
                  <a:pt x="0" y="7292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95852" y="321662"/>
            <a:ext cx="1414075" cy="1414075"/>
          </a:xfrm>
          <a:custGeom>
            <a:avLst/>
            <a:gdLst/>
            <a:ahLst/>
            <a:cxnLst/>
            <a:rect r="r" b="b" t="t" l="l"/>
            <a:pathLst>
              <a:path h="1414075" w="1414075">
                <a:moveTo>
                  <a:pt x="0" y="0"/>
                </a:moveTo>
                <a:lnTo>
                  <a:pt x="1414076" y="0"/>
                </a:lnTo>
                <a:lnTo>
                  <a:pt x="1414076" y="1414076"/>
                </a:lnTo>
                <a:lnTo>
                  <a:pt x="0" y="1414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72557" y="2402992"/>
            <a:ext cx="9942885" cy="5481015"/>
          </a:xfrm>
          <a:custGeom>
            <a:avLst/>
            <a:gdLst/>
            <a:ahLst/>
            <a:cxnLst/>
            <a:rect r="r" b="b" t="t" l="l"/>
            <a:pathLst>
              <a:path h="5481015" w="9942885">
                <a:moveTo>
                  <a:pt x="0" y="0"/>
                </a:moveTo>
                <a:lnTo>
                  <a:pt x="9942886" y="0"/>
                </a:lnTo>
                <a:lnTo>
                  <a:pt x="9942886" y="5481016"/>
                </a:lnTo>
                <a:lnTo>
                  <a:pt x="0" y="548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90310" y="2288692"/>
            <a:ext cx="10907380" cy="3154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0"/>
              </a:lnSpc>
            </a:pPr>
            <a:r>
              <a:rPr lang="en-US" sz="5993" b="true">
                <a:solidFill>
                  <a:srgbClr val="000000"/>
                </a:solidFill>
                <a:latin typeface="Cerebri Medium"/>
                <a:ea typeface="Cerebri Medium"/>
                <a:cs typeface="Cerebri Medium"/>
                <a:sym typeface="Cerebri Medium"/>
              </a:rPr>
              <a:t>Architecture/Flowchart</a:t>
            </a:r>
          </a:p>
          <a:p>
            <a:pPr algn="ctr">
              <a:lnSpc>
                <a:spcPts val="8390"/>
              </a:lnSpc>
            </a:pPr>
            <a:r>
              <a:rPr lang="en-US" sz="5993" b="true">
                <a:solidFill>
                  <a:srgbClr val="000000"/>
                </a:solidFill>
                <a:latin typeface="Cerebri Medium"/>
                <a:ea typeface="Cerebri Medium"/>
                <a:cs typeface="Cerebri Medium"/>
                <a:sym typeface="Cerebri Medium"/>
              </a:rPr>
              <a:t>Prototype , Innovation</a:t>
            </a:r>
          </a:p>
          <a:p>
            <a:pPr algn="ctr">
              <a:lnSpc>
                <a:spcPts val="8390"/>
              </a:lnSpc>
            </a:pPr>
            <a:r>
              <a:rPr lang="en-US" sz="5993" b="true">
                <a:solidFill>
                  <a:srgbClr val="000000"/>
                </a:solidFill>
                <a:latin typeface="Cerebri Medium"/>
                <a:ea typeface="Cerebri Medium"/>
                <a:cs typeface="Cerebri Medium"/>
                <a:sym typeface="Cerebri Medium"/>
              </a:rPr>
              <a:t>Market Approach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06625" y="6705826"/>
            <a:ext cx="14252675" cy="16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7"/>
              </a:lnSpc>
            </a:pPr>
            <a:r>
              <a:rPr lang="en-US" sz="2214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NOTE:</a:t>
            </a:r>
          </a:p>
          <a:p>
            <a:pPr algn="l">
              <a:lnSpc>
                <a:spcPts val="2657"/>
              </a:lnSpc>
            </a:pPr>
            <a:r>
              <a:rPr lang="en-US" sz="2214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• Describe your idea in a maximum of SIX slides, excluding the cover page and conclusion page.</a:t>
            </a:r>
          </a:p>
          <a:p>
            <a:pPr algn="l">
              <a:lnSpc>
                <a:spcPts val="2657"/>
              </a:lnSpc>
            </a:pPr>
            <a:r>
              <a:rPr lang="en-US" sz="2214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• Use the same template provided in the sample PPT.</a:t>
            </a:r>
          </a:p>
          <a:p>
            <a:pPr algn="l">
              <a:lnSpc>
                <a:spcPts val="2657"/>
              </a:lnSpc>
            </a:pPr>
            <a:r>
              <a:rPr lang="en-US" sz="2214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• If you wish to attach a prototype display, ensure that the link (Drive Link or Figma Link) is set to public access. </a:t>
            </a:r>
          </a:p>
          <a:p>
            <a:pPr algn="l">
              <a:lnSpc>
                <a:spcPts val="2657"/>
              </a:lnSpc>
            </a:pPr>
            <a:r>
              <a:rPr lang="en-US" sz="2214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• Cover all the listed topics related to your project within these six slides only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46592" y="1527310"/>
            <a:ext cx="5487293" cy="573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6"/>
              </a:lnSpc>
            </a:pPr>
            <a:r>
              <a:rPr lang="en-US" sz="2400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[Duplicate this slide and add your data]</a:t>
            </a:r>
            <a:r>
              <a:rPr lang="en-US" sz="2400">
                <a:solidFill>
                  <a:srgbClr val="FDFDFD"/>
                </a:solidFill>
                <a:latin typeface="Cerebri"/>
                <a:ea typeface="Cerebri"/>
                <a:cs typeface="Cerebri"/>
                <a:sym typeface="Cerebri"/>
              </a:rPr>
              <a:t>]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10357998">
            <a:off x="8037368" y="-5185412"/>
            <a:ext cx="12612839" cy="8135281"/>
          </a:xfrm>
          <a:custGeom>
            <a:avLst/>
            <a:gdLst/>
            <a:ahLst/>
            <a:cxnLst/>
            <a:rect r="r" b="b" t="t" l="l"/>
            <a:pathLst>
              <a:path h="8135281" w="12612839">
                <a:moveTo>
                  <a:pt x="12612839" y="0"/>
                </a:moveTo>
                <a:lnTo>
                  <a:pt x="0" y="0"/>
                </a:lnTo>
                <a:lnTo>
                  <a:pt x="0" y="8135280"/>
                </a:lnTo>
                <a:lnTo>
                  <a:pt x="12612839" y="8135280"/>
                </a:lnTo>
                <a:lnTo>
                  <a:pt x="1261283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241977">
            <a:off x="-1480343" y="-4432981"/>
            <a:ext cx="11305800" cy="7292241"/>
          </a:xfrm>
          <a:custGeom>
            <a:avLst/>
            <a:gdLst/>
            <a:ahLst/>
            <a:cxnLst/>
            <a:rect r="r" b="b" t="t" l="l"/>
            <a:pathLst>
              <a:path h="7292241" w="11305800">
                <a:moveTo>
                  <a:pt x="0" y="0"/>
                </a:moveTo>
                <a:lnTo>
                  <a:pt x="11305801" y="0"/>
                </a:lnTo>
                <a:lnTo>
                  <a:pt x="11305801" y="7292241"/>
                </a:lnTo>
                <a:lnTo>
                  <a:pt x="0" y="7292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395852" y="321662"/>
            <a:ext cx="1414075" cy="1414075"/>
          </a:xfrm>
          <a:custGeom>
            <a:avLst/>
            <a:gdLst/>
            <a:ahLst/>
            <a:cxnLst/>
            <a:rect r="r" b="b" t="t" l="l"/>
            <a:pathLst>
              <a:path h="1414075" w="1414075">
                <a:moveTo>
                  <a:pt x="0" y="0"/>
                </a:moveTo>
                <a:lnTo>
                  <a:pt x="1414076" y="0"/>
                </a:lnTo>
                <a:lnTo>
                  <a:pt x="1414076" y="1414076"/>
                </a:lnTo>
                <a:lnTo>
                  <a:pt x="0" y="1414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72557" y="2402992"/>
            <a:ext cx="9942885" cy="5481015"/>
          </a:xfrm>
          <a:custGeom>
            <a:avLst/>
            <a:gdLst/>
            <a:ahLst/>
            <a:cxnLst/>
            <a:rect r="r" b="b" t="t" l="l"/>
            <a:pathLst>
              <a:path h="5481015" w="9942885">
                <a:moveTo>
                  <a:pt x="0" y="0"/>
                </a:moveTo>
                <a:lnTo>
                  <a:pt x="9942886" y="0"/>
                </a:lnTo>
                <a:lnTo>
                  <a:pt x="9942886" y="5481016"/>
                </a:lnTo>
                <a:lnTo>
                  <a:pt x="0" y="548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35211" y="2596831"/>
            <a:ext cx="16217578" cy="4245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29"/>
              </a:lnSpc>
            </a:pPr>
            <a:r>
              <a:rPr lang="en-US" sz="22235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rPr>
              <a:t>THANK YOU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10357998">
            <a:off x="8037368" y="-5185412"/>
            <a:ext cx="12612839" cy="8135281"/>
          </a:xfrm>
          <a:custGeom>
            <a:avLst/>
            <a:gdLst/>
            <a:ahLst/>
            <a:cxnLst/>
            <a:rect r="r" b="b" t="t" l="l"/>
            <a:pathLst>
              <a:path h="8135281" w="12612839">
                <a:moveTo>
                  <a:pt x="12612839" y="0"/>
                </a:moveTo>
                <a:lnTo>
                  <a:pt x="0" y="0"/>
                </a:lnTo>
                <a:lnTo>
                  <a:pt x="0" y="8135280"/>
                </a:lnTo>
                <a:lnTo>
                  <a:pt x="12612839" y="8135280"/>
                </a:lnTo>
                <a:lnTo>
                  <a:pt x="1261283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241977">
            <a:off x="-1480343" y="-4432981"/>
            <a:ext cx="11305800" cy="7292241"/>
          </a:xfrm>
          <a:custGeom>
            <a:avLst/>
            <a:gdLst/>
            <a:ahLst/>
            <a:cxnLst/>
            <a:rect r="r" b="b" t="t" l="l"/>
            <a:pathLst>
              <a:path h="7292241" w="11305800">
                <a:moveTo>
                  <a:pt x="0" y="0"/>
                </a:moveTo>
                <a:lnTo>
                  <a:pt x="11305801" y="0"/>
                </a:lnTo>
                <a:lnTo>
                  <a:pt x="11305801" y="7292241"/>
                </a:lnTo>
                <a:lnTo>
                  <a:pt x="0" y="7292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95852" y="321662"/>
            <a:ext cx="1414075" cy="1414075"/>
          </a:xfrm>
          <a:custGeom>
            <a:avLst/>
            <a:gdLst/>
            <a:ahLst/>
            <a:cxnLst/>
            <a:rect r="r" b="b" t="t" l="l"/>
            <a:pathLst>
              <a:path h="1414075" w="1414075">
                <a:moveTo>
                  <a:pt x="0" y="0"/>
                </a:moveTo>
                <a:lnTo>
                  <a:pt x="1414076" y="0"/>
                </a:lnTo>
                <a:lnTo>
                  <a:pt x="1414076" y="1414076"/>
                </a:lnTo>
                <a:lnTo>
                  <a:pt x="0" y="1414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DAG9BJWo1RM</dc:identifier>
  <dcterms:modified xsi:type="dcterms:W3CDTF">2011-08-01T06:04:30Z</dcterms:modified>
  <cp:revision>1</cp:revision>
  <dc:title>Loop PPT Template</dc:title>
</cp:coreProperties>
</file>